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3FDE-759E-40DD-ABEE-05C1E8E0B7C4}" type="datetimeFigureOut">
              <a:rPr lang="tr-TR" smtClean="0"/>
              <a:pPr/>
              <a:t>12.01.2018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E77D-EB7C-48C4-B71C-30860CD3D46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OUR SCHOOL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IMG-20170929-WA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7786742" cy="4786346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755576" y="4175868"/>
            <a:ext cx="5944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CAFER YENER </a:t>
            </a:r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PRIMARY SCHOOL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PUPILS</a:t>
            </a:r>
            <a:endParaRPr lang="tr-TR" dirty="0"/>
          </a:p>
        </p:txBody>
      </p:sp>
      <p:pic>
        <p:nvPicPr>
          <p:cNvPr id="5" name="4 Resim" descr="IMG-20170929-WA0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072494" cy="53578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EU PROJECTS TEAM</a:t>
            </a:r>
            <a:endParaRPr lang="tr-TR" dirty="0"/>
          </a:p>
        </p:txBody>
      </p:sp>
      <p:pic>
        <p:nvPicPr>
          <p:cNvPr id="4" name="3 İçerik Yer Tutucusu" descr="IMG-20170929-WA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CLASSROOMS </a:t>
            </a:r>
            <a:endParaRPr lang="tr-TR" dirty="0"/>
          </a:p>
        </p:txBody>
      </p:sp>
      <p:pic>
        <p:nvPicPr>
          <p:cNvPr id="4" name="3 İçerik Yer Tutucusu" descr="IMG-20170929-WA0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429188" cy="3786214"/>
          </a:xfrm>
        </p:spPr>
      </p:pic>
      <p:pic>
        <p:nvPicPr>
          <p:cNvPr id="5" name="4 Resim" descr="IMG-20170929-WA0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00372"/>
            <a:ext cx="4500562" cy="3857628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4929190" y="1714488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PRE-SCHOOL</a:t>
            </a:r>
            <a:endParaRPr lang="tr-TR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G-20170929-WA0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3786214" cy="2969036"/>
          </a:xfrm>
        </p:spPr>
      </p:pic>
      <p:pic>
        <p:nvPicPr>
          <p:cNvPr id="5" name="4 Resim" descr="IMG-20170929-WA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290"/>
            <a:ext cx="3516147" cy="2857520"/>
          </a:xfrm>
          <a:prstGeom prst="rect">
            <a:avLst/>
          </a:prstGeom>
        </p:spPr>
      </p:pic>
      <p:pic>
        <p:nvPicPr>
          <p:cNvPr id="6" name="5 Resim" descr="IMG-20170929-WA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3786214" cy="2928934"/>
          </a:xfrm>
          <a:prstGeom prst="rect">
            <a:avLst/>
          </a:prstGeom>
        </p:spPr>
      </p:pic>
      <p:pic>
        <p:nvPicPr>
          <p:cNvPr id="7" name="6 Resim" descr="IMG-20170929-WA00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571876"/>
            <a:ext cx="3571900" cy="3000372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16200000">
            <a:off x="2358254" y="2967335"/>
            <a:ext cx="442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CLASSROOMS</a:t>
            </a:r>
            <a:endParaRPr lang="tr-TR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ELT CLASSROOM</a:t>
            </a:r>
            <a:endParaRPr lang="tr-TR" dirty="0"/>
          </a:p>
        </p:txBody>
      </p:sp>
      <p:pic>
        <p:nvPicPr>
          <p:cNvPr id="4" name="3 İçerik Yer Tutucusu" descr="IMG-20170929-WA0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SPECIAL EDUCATION CLASSES</a:t>
            </a:r>
            <a:endParaRPr lang="tr-TR" dirty="0"/>
          </a:p>
        </p:txBody>
      </p:sp>
      <p:pic>
        <p:nvPicPr>
          <p:cNvPr id="4" name="3 İçerik Yer Tutucusu" descr="IMG-20170929-WA0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3495936" cy="3378965"/>
          </a:xfrm>
        </p:spPr>
      </p:pic>
      <p:pic>
        <p:nvPicPr>
          <p:cNvPr id="5" name="4 Resim" descr="IMG-20170929-WA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68760"/>
            <a:ext cx="2989534" cy="3587451"/>
          </a:xfrm>
          <a:prstGeom prst="rect">
            <a:avLst/>
          </a:prstGeom>
        </p:spPr>
      </p:pic>
      <p:pic>
        <p:nvPicPr>
          <p:cNvPr id="6" name="3 İçerik Yer Tutucusu" descr="IMG-20170929-WA00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005064"/>
            <a:ext cx="3521364" cy="2641023"/>
          </a:xfrm>
          <a:prstGeom prst="rect">
            <a:avLst/>
          </a:prstGeom>
        </p:spPr>
      </p:pic>
      <p:sp>
        <p:nvSpPr>
          <p:cNvPr id="7" name="4 Dikdörtgen"/>
          <p:cNvSpPr/>
          <p:nvPr/>
        </p:nvSpPr>
        <p:spPr>
          <a:xfrm>
            <a:off x="3590159" y="6237312"/>
            <a:ext cx="26047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GUIDANCE COUNSELOR</a:t>
            </a:r>
            <a:endParaRPr lang="tr-TR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STAFF ROOM</a:t>
            </a:r>
            <a:endParaRPr lang="tr-TR" dirty="0"/>
          </a:p>
        </p:txBody>
      </p:sp>
      <p:pic>
        <p:nvPicPr>
          <p:cNvPr id="4" name="3 İçerik Yer Tutucusu" descr="IMG-20170929-WA0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IMG-20170929-WA0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85728"/>
            <a:ext cx="4572000" cy="3714752"/>
          </a:xfrm>
        </p:spPr>
      </p:pic>
      <p:pic>
        <p:nvPicPr>
          <p:cNvPr id="5" name="4 Resim" descr="IMG-20170929-WA0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4572000" cy="3714752"/>
          </a:xfrm>
          <a:prstGeom prst="rect">
            <a:avLst/>
          </a:prstGeom>
        </p:spPr>
      </p:pic>
      <p:pic>
        <p:nvPicPr>
          <p:cNvPr id="6" name="5 Resim" descr="IMG-20170929-WA0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071810"/>
            <a:ext cx="4643470" cy="378619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ADMINISTRATIVE STAFF</a:t>
            </a:r>
            <a:endParaRPr lang="tr-TR" dirty="0"/>
          </a:p>
        </p:txBody>
      </p:sp>
      <p:pic>
        <p:nvPicPr>
          <p:cNvPr id="4" name="3 İçerik Yer Tutucusu" descr="IMG-20170929-WA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324" y="1178436"/>
            <a:ext cx="2792294" cy="2094221"/>
          </a:xfrm>
        </p:spPr>
      </p:pic>
      <p:sp>
        <p:nvSpPr>
          <p:cNvPr id="5" name="4 Dikdörtgen"/>
          <p:cNvSpPr/>
          <p:nvPr/>
        </p:nvSpPr>
        <p:spPr>
          <a:xfrm>
            <a:off x="3059098" y="3413369"/>
            <a:ext cx="26047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HEADMASTER</a:t>
            </a:r>
            <a:endParaRPr lang="tr-TR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8 İçerik Yer Tutucusu" descr="IMG-20170929-WA0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106800"/>
            <a:ext cx="2736303" cy="2170295"/>
          </a:xfrm>
          <a:prstGeom prst="rect">
            <a:avLst/>
          </a:prstGeom>
        </p:spPr>
      </p:pic>
      <p:pic>
        <p:nvPicPr>
          <p:cNvPr id="7" name="3 İçerik Yer Tutucusu" descr="IMG-20170929-WA0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199" y="4178471"/>
            <a:ext cx="2599045" cy="2026950"/>
          </a:xfrm>
          <a:prstGeom prst="rect">
            <a:avLst/>
          </a:prstGeom>
        </p:spPr>
      </p:pic>
      <p:sp>
        <p:nvSpPr>
          <p:cNvPr id="9" name="4 Dikdörtgen"/>
          <p:cNvSpPr/>
          <p:nvPr/>
        </p:nvSpPr>
        <p:spPr>
          <a:xfrm>
            <a:off x="104625" y="6296700"/>
            <a:ext cx="26047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HEADMASTER ASSISTANT</a:t>
            </a:r>
            <a:endParaRPr lang="tr-TR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4 Dikdörtgen"/>
          <p:cNvSpPr/>
          <p:nvPr/>
        </p:nvSpPr>
        <p:spPr>
          <a:xfrm>
            <a:off x="6526765" y="6277095"/>
            <a:ext cx="26047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OFFICER</a:t>
            </a:r>
            <a:endParaRPr lang="tr-TR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3 İçerik Yer Tutucusu" descr="IMG-20170929-WA00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101997"/>
            <a:ext cx="2801284" cy="2100963"/>
          </a:xfrm>
          <a:prstGeom prst="rect">
            <a:avLst/>
          </a:prstGeom>
        </p:spPr>
      </p:pic>
      <p:sp>
        <p:nvSpPr>
          <p:cNvPr id="12" name="4 Dikdörtgen"/>
          <p:cNvSpPr/>
          <p:nvPr/>
        </p:nvSpPr>
        <p:spPr>
          <a:xfrm>
            <a:off x="3190066" y="6315643"/>
            <a:ext cx="26047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SCHOOL-FAMILY UNION</a:t>
            </a:r>
            <a:endParaRPr lang="tr-TR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CARETAKERS- SERVANT STAFF</a:t>
            </a:r>
            <a:endParaRPr lang="tr-TR" dirty="0"/>
          </a:p>
        </p:txBody>
      </p:sp>
      <p:pic>
        <p:nvPicPr>
          <p:cNvPr id="4" name="3 İçerik Yer Tutucusu" descr="IMG-20170929-WA0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394472" cy="4454525"/>
          </a:xfrm>
        </p:spPr>
      </p:pic>
      <p:pic>
        <p:nvPicPr>
          <p:cNvPr id="5" name="4 Resim" descr="IMG-20170929-WA0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429024" cy="450059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</Words>
  <Application>Microsoft Office PowerPoint</Application>
  <PresentationFormat>Ekran Gösterisi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OUR SCHOOL</vt:lpstr>
      <vt:lpstr>CLASSROOMS </vt:lpstr>
      <vt:lpstr>PowerPoint Sunusu</vt:lpstr>
      <vt:lpstr>ELT CLASSROOM</vt:lpstr>
      <vt:lpstr>SPECIAL EDUCATION CLASSES</vt:lpstr>
      <vt:lpstr>STAFF ROOM</vt:lpstr>
      <vt:lpstr>PowerPoint Sunusu</vt:lpstr>
      <vt:lpstr>ADMINISTRATIVE STAFF</vt:lpstr>
      <vt:lpstr>CARETAKERS- SERVANT STAFF</vt:lpstr>
      <vt:lpstr>PUPILS</vt:lpstr>
      <vt:lpstr>EU PROJECTS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OKULUMUZ</dc:title>
  <dc:creator>Bilal</dc:creator>
  <cp:lastModifiedBy>NAZLI</cp:lastModifiedBy>
  <cp:revision>10</cp:revision>
  <dcterms:created xsi:type="dcterms:W3CDTF">2017-10-01T13:45:49Z</dcterms:created>
  <dcterms:modified xsi:type="dcterms:W3CDTF">2018-01-12T20:00:42Z</dcterms:modified>
</cp:coreProperties>
</file>